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772400" cy="10058400"/>
  <p:notesSz cx="6858000" cy="9144000"/>
  <p:embeddedFontLst>
    <p:embeddedFont>
      <p:font typeface="Roboto Serif" pitchFamily="2" charset="77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7"/>
  </p:normalViewPr>
  <p:slideViewPr>
    <p:cSldViewPr snapToGrid="0">
      <p:cViewPr varScale="1">
        <p:scale>
          <a:sx n="62" d="100"/>
          <a:sy n="62" d="100"/>
        </p:scale>
        <p:origin x="3152" y="21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24069" r="24069"/>
          <a:stretch/>
        </p:blipFill>
        <p:spPr>
          <a:xfrm>
            <a:off x="1" y="0"/>
            <a:ext cx="7772400" cy="1005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Poster no word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81" y="0"/>
            <a:ext cx="6708843" cy="1005835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125" y="7026425"/>
            <a:ext cx="7772400" cy="3032100"/>
          </a:xfrm>
          <a:prstGeom prst="rect">
            <a:avLst/>
          </a:prstGeom>
          <a:solidFill>
            <a:srgbClr val="222222">
              <a:alpha val="443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31750" y="6400800"/>
            <a:ext cx="6708900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775" tIns="26775" rIns="26775" bIns="26775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Community Screening</a:t>
            </a:r>
            <a:br>
              <a:rPr lang="en" sz="4000" b="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</a:br>
            <a:r>
              <a:rPr lang="en" sz="2900" b="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Georgia Highlands College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Cartersville campus room A160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Sept. 24</a:t>
            </a:r>
            <a:r>
              <a:rPr lang="en" sz="2200" baseline="30000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th</a:t>
            </a:r>
            <a:r>
              <a:rPr lang="en" sz="2200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1:00 pm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26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RSVP for Free Entry below:</a:t>
            </a: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2126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2308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37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55" b="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Filmmaker John Jurko II Q&amp;A session to follow</a:t>
            </a:r>
            <a:br>
              <a:rPr lang="en" sz="2737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</a:br>
            <a:br>
              <a:rPr lang="en" sz="2737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</a:br>
            <a:r>
              <a:rPr lang="en" sz="2555" b="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The Story</a:t>
            </a:r>
            <a:endParaRPr sz="2555" b="1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9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South African wildlife rangers risk all </a:t>
            </a:r>
            <a:br>
              <a:rPr lang="en" sz="219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</a:br>
            <a:r>
              <a:rPr lang="en" sz="2191" dirty="0">
                <a:solidFill>
                  <a:srgbClr val="FAED75"/>
                </a:solidFill>
                <a:latin typeface="Roboto Serif"/>
                <a:ea typeface="Roboto Serif"/>
                <a:cs typeface="Roboto Serif"/>
                <a:sym typeface="Roboto Serif"/>
              </a:rPr>
              <a:t>to protect rhinos from  poaching syndicates.</a:t>
            </a:r>
            <a:endParaRPr sz="3636" b="1" dirty="0">
              <a:solidFill>
                <a:srgbClr val="FAED75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DDAAC5-F942-F0C5-578C-B8E1B5DDC7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9" t="34091" r="23656" b="13307"/>
          <a:stretch>
            <a:fillRect/>
          </a:stretch>
        </p:blipFill>
        <p:spPr bwMode="auto">
          <a:xfrm>
            <a:off x="3371850" y="7810499"/>
            <a:ext cx="1028700" cy="10541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49</Words>
  <Application>Microsoft Macintosh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Roboto Serif</vt:lpstr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Kimberly Subacz</cp:lastModifiedBy>
  <cp:revision>4</cp:revision>
  <dcterms:modified xsi:type="dcterms:W3CDTF">2026-09-08T17:10:49Z</dcterms:modified>
</cp:coreProperties>
</file>